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9" r:id="rId2"/>
    <p:sldId id="289" r:id="rId3"/>
    <p:sldId id="287" r:id="rId4"/>
    <p:sldId id="284" r:id="rId5"/>
    <p:sldId id="283" r:id="rId6"/>
    <p:sldId id="263" r:id="rId7"/>
    <p:sldId id="290" r:id="rId8"/>
    <p:sldId id="265" r:id="rId9"/>
    <p:sldId id="288" r:id="rId10"/>
    <p:sldId id="285" r:id="rId11"/>
    <p:sldId id="286" r:id="rId12"/>
    <p:sldId id="278" r:id="rId13"/>
    <p:sldId id="280" r:id="rId14"/>
    <p:sldId id="282" r:id="rId15"/>
    <p:sldId id="27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357"/>
    <a:srgbClr val="2C6EB6"/>
    <a:srgbClr val="DC4C65"/>
    <a:srgbClr val="233A56"/>
    <a:srgbClr val="131D30"/>
    <a:srgbClr val="141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38"/>
    <p:restoredTop sz="94476"/>
  </p:normalViewPr>
  <p:slideViewPr>
    <p:cSldViewPr snapToGrid="0" snapToObjects="1">
      <p:cViewPr varScale="1">
        <p:scale>
          <a:sx n="112" d="100"/>
          <a:sy n="112" d="100"/>
        </p:scale>
        <p:origin x="2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38CE7-0E08-6F4D-85B9-8FE701F1879E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BBAD5-DB0D-1C4D-BF7F-007A7C3549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1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24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87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96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8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722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44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06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02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436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61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5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68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60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80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75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81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97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36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44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81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6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54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74357"/>
            </a:gs>
            <a:gs pos="0">
              <a:srgbClr val="DC4C6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83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9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0796" cy="6876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/>
              <a:t>E-COMMERCE</a:t>
            </a:r>
          </a:p>
          <a:p>
            <a:pPr algn="ctr"/>
            <a:r>
              <a:rPr lang="en-US" sz="6000" b="1" dirty="0" smtClean="0"/>
              <a:t>BROKEN?</a:t>
            </a:r>
          </a:p>
        </p:txBody>
      </p:sp>
    </p:spTree>
    <p:extLst>
      <p:ext uri="{BB962C8B-B14F-4D97-AF65-F5344CB8AC3E}">
        <p14:creationId xmlns:p14="http://schemas.microsoft.com/office/powerpoint/2010/main" val="127835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19" y="1509714"/>
            <a:ext cx="6129763" cy="4803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2254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55" y="696863"/>
            <a:ext cx="6972638" cy="5464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965" y="2921168"/>
            <a:ext cx="3707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TOO MANY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872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IS E-COMMERCE UX BROKEN?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7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3128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TOO MANY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19" y="1509714"/>
            <a:ext cx="6129763" cy="48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5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3128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UNSAFE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84" y="1561172"/>
            <a:ext cx="4817232" cy="47979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92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3128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PERSONAL DATA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51" y="1405049"/>
            <a:ext cx="9020098" cy="50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fix </a:t>
            </a:r>
            <a:r>
              <a:rPr lang="de-DE" dirty="0" err="1" smtClean="0"/>
              <a:t>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7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60" y="4771819"/>
            <a:ext cx="46348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E-COMMERCE</a:t>
            </a:r>
          </a:p>
          <a:p>
            <a:pPr algn="ctr"/>
            <a:r>
              <a:rPr lang="en-US" sz="6000" b="1" dirty="0" smtClean="0"/>
              <a:t>BROKEN?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b="2625"/>
          <a:stretch/>
        </p:blipFill>
        <p:spPr>
          <a:xfrm>
            <a:off x="0" y="-1"/>
            <a:ext cx="12218758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218758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INTERNET OF </a:t>
            </a:r>
          </a:p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PRODUCTS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6" b="55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479" y="5620215"/>
            <a:ext cx="3707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TOO MANY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7026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7" b="73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479" y="5620215"/>
            <a:ext cx="2699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UNSAFE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3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479" y="5620215"/>
            <a:ext cx="4002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NO PRIVACY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652237" y="2631689"/>
            <a:ext cx="9065942" cy="1784195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>
                <a:latin typeface="Orbitron Medium" charset="0"/>
                <a:ea typeface="Orbitron Medium" charset="0"/>
                <a:cs typeface="Orbitron Medium" charset="0"/>
              </a:rPr>
              <a:t>paratar</a:t>
            </a:r>
            <a:endParaRPr lang="en-US" sz="7200" dirty="0">
              <a:latin typeface="Orbitron Medium" charset="0"/>
              <a:ea typeface="Orbitron Medium" charset="0"/>
              <a:cs typeface="Orbitron Medium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0"/>
            <a:ext cx="2854036" cy="28540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Bild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4668982" y="1"/>
            <a:ext cx="2854036" cy="2731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2071" y="3400221"/>
            <a:ext cx="36478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PARATAR</a:t>
            </a:r>
            <a:endParaRPr lang="en-US" sz="6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774"/>
          <a:stretch/>
        </p:blipFill>
        <p:spPr>
          <a:xfrm>
            <a:off x="-498" y="1"/>
            <a:ext cx="12192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2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0312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e-commerce</a:t>
            </a:r>
            <a:r>
              <a:rPr lang="de-DE" dirty="0" smtClean="0"/>
              <a:t> </a:t>
            </a:r>
            <a:r>
              <a:rPr lang="de-DE" dirty="0" err="1" smtClean="0"/>
              <a:t>ux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broken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327564" y="1653380"/>
            <a:ext cx="88738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TOO MANY</a:t>
            </a: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and insecure payment structures confuse consumers. </a:t>
            </a: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46% of all Americans has been victim of credit card fraud in the last 5 years</a:t>
            </a:r>
          </a:p>
          <a:p>
            <a:pPr fontAlgn="base"/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UNFAIR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payment structure to address third party sales channels</a:t>
            </a:r>
          </a:p>
          <a:p>
            <a:pPr fontAlgn="base"/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UNNECESSARY CHARGES 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taken by third party payment providers. It is your money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endParaRPr lang="en-US" dirty="0" smtClean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INCOMPREHENSIBLE TOS</a:t>
            </a: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nobody understands and nobody reads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ToS</a:t>
            </a:r>
            <a:endParaRPr lang="en-US" dirty="0" smtClean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ALWAYS GIVING AWAY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personal data by re-registering for each new online shops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6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652237" y="2631689"/>
            <a:ext cx="9065942" cy="1784195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>
                <a:latin typeface="Orbitron Medium" charset="0"/>
                <a:ea typeface="Orbitron Medium" charset="0"/>
                <a:cs typeface="Orbitron Medium" charset="0"/>
              </a:rPr>
              <a:t>paratar</a:t>
            </a:r>
            <a:endParaRPr lang="en-US" sz="7200" dirty="0">
              <a:latin typeface="Orbitron Medium" charset="0"/>
              <a:ea typeface="Orbitron Medium" charset="0"/>
              <a:cs typeface="Orbitron Medium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893957" y="4471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Quicksand" charset="0"/>
                <a:ea typeface="Quicksand" charset="0"/>
                <a:cs typeface="Quicksand" charset="0"/>
              </a:defRPr>
            </a:lvl1pPr>
          </a:lstStyle>
          <a:p>
            <a:pPr algn="ctr"/>
            <a:r>
              <a:rPr lang="en-US" dirty="0" smtClean="0"/>
              <a:t>fixing e-commerce</a:t>
            </a:r>
            <a:endParaRPr lang="en-US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0"/>
            <a:ext cx="2854036" cy="285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7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hackaT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121</Words>
  <Application>Microsoft Macintosh PowerPoint</Application>
  <PresentationFormat>Widescreen</PresentationFormat>
  <Paragraphs>46</Paragraphs>
  <Slides>15</Slides>
  <Notes>11</Notes>
  <HiddenSlides>12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Orbitron Medium</vt:lpstr>
      <vt:lpstr>Quicksand</vt:lpstr>
      <vt:lpstr>Arial</vt:lpstr>
      <vt:lpstr>Office-Design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paratar</vt:lpstr>
      <vt:lpstr>PowerPoint Presentation</vt:lpstr>
      <vt:lpstr>e-commerce ux is broken</vt:lpstr>
      <vt:lpstr>paratar</vt:lpstr>
      <vt:lpstr>PowerPoint Presentation</vt:lpstr>
      <vt:lpstr>IS E-COMMERCE UX BROKEN?</vt:lpstr>
      <vt:lpstr>TOO MANY</vt:lpstr>
      <vt:lpstr>UNSAFE</vt:lpstr>
      <vt:lpstr>PERSONAL DATA</vt:lpstr>
      <vt:lpstr>And this is how we fix it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ga34tij</dc:creator>
  <cp:lastModifiedBy>Microsoft Office User</cp:lastModifiedBy>
  <cp:revision>100</cp:revision>
  <cp:lastPrinted>2016-11-03T14:52:13Z</cp:lastPrinted>
  <dcterms:created xsi:type="dcterms:W3CDTF">2016-10-26T15:43:42Z</dcterms:created>
  <dcterms:modified xsi:type="dcterms:W3CDTF">2017-09-17T08:56:14Z</dcterms:modified>
</cp:coreProperties>
</file>